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3" r:id="rId3"/>
    <p:sldId id="289" r:id="rId4"/>
    <p:sldId id="312" r:id="rId5"/>
    <p:sldId id="313" r:id="rId6"/>
    <p:sldId id="314" r:id="rId7"/>
    <p:sldId id="315" r:id="rId8"/>
    <p:sldId id="316" r:id="rId9"/>
    <p:sldId id="317" r:id="rId10"/>
    <p:sldId id="319" r:id="rId11"/>
    <p:sldId id="296" r:id="rId12"/>
    <p:sldId id="297" r:id="rId13"/>
    <p:sldId id="298" r:id="rId14"/>
    <p:sldId id="299" r:id="rId15"/>
    <p:sldId id="301" r:id="rId16"/>
    <p:sldId id="302" r:id="rId17"/>
    <p:sldId id="303" r:id="rId18"/>
    <p:sldId id="300" r:id="rId19"/>
    <p:sldId id="318" r:id="rId20"/>
    <p:sldId id="304" r:id="rId21"/>
    <p:sldId id="305" r:id="rId22"/>
    <p:sldId id="306" r:id="rId23"/>
    <p:sldId id="307" r:id="rId24"/>
    <p:sldId id="320" r:id="rId25"/>
    <p:sldId id="308" r:id="rId26"/>
    <p:sldId id="309" r:id="rId27"/>
    <p:sldId id="310" r:id="rId28"/>
    <p:sldId id="311" r:id="rId29"/>
    <p:sldId id="288" r:id="rId30"/>
    <p:sldId id="284" r:id="rId31"/>
    <p:sldId id="281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43FBAC-7EA0-5843-BDE3-ACB5195FE490}" v="93" dt="2019-09-24T16:29:27.833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1837"/>
  </p:normalViewPr>
  <p:slideViewPr>
    <p:cSldViewPr snapToGrid="0">
      <p:cViewPr varScale="1">
        <p:scale>
          <a:sx n="84" d="100"/>
          <a:sy n="84" d="100"/>
        </p:scale>
        <p:origin x="51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</pc:docChgLst>
  <pc:docChgLst>
    <pc:chgData name="Manuel Sánchez" userId="2180821b70765b11" providerId="LiveId" clId="{83320FFF-063A-4E9D-8C41-2BE08B8DA332}"/>
  </pc:docChgLst>
  <pc:docChgLst>
    <pc:chgData name="Manuel Sánchez" userId="2180821b70765b11" providerId="LiveId" clId="{B61C86CC-15E9-094E-836B-3ABFF71BC853}"/>
  </pc:docChgLst>
  <pc:docChgLst>
    <pc:chgData name="Robert Bermejo" userId="24b4f4c9ab51adfa" providerId="LiveId" clId="{DE1EF336-A2AA-423B-AA76-7AA39B0C78BC}"/>
  </pc:docChgLst>
  <pc:docChgLst>
    <pc:chgData name="Manuel Sánchez" userId="2180821b70765b11" providerId="LiveId" clId="{2F937BCD-F6FF-4D3A-89CD-EADDD999627F}"/>
    <pc:docChg chg="undo custSel addSld delSld modSld sldOrd modMainMaster">
      <pc:chgData name="Manuel Sánchez" userId="2180821b70765b11" providerId="LiveId" clId="{2F937BCD-F6FF-4D3A-89CD-EADDD999627F}" dt="2019-09-22T10:31:15.250" v="186" actId="20577"/>
      <pc:docMkLst>
        <pc:docMk/>
      </pc:docMkLst>
      <pc:sldChg chg="modSp del">
        <pc:chgData name="Manuel Sánchez" userId="2180821b70765b11" providerId="LiveId" clId="{2F937BCD-F6FF-4D3A-89CD-EADDD999627F}" dt="2019-09-22T10:31:15.250" v="186" actId="20577"/>
        <pc:sldMkLst>
          <pc:docMk/>
          <pc:sldMk cId="1917610916" sldId="256"/>
        </pc:sldMkLst>
        <pc:spChg chg="mod">
          <ac:chgData name="Manuel Sánchez" userId="2180821b70765b11" providerId="LiveId" clId="{2F937BCD-F6FF-4D3A-89CD-EADDD999627F}" dt="2019-09-22T10:31:15.250" v="186" actId="20577"/>
          <ac:spMkLst>
            <pc:docMk/>
            <pc:sldMk cId="1917610916" sldId="256"/>
            <ac:spMk id="10" creationId="{034FA022-7B61-4C8E-B2CA-2D957DA64C25}"/>
          </ac:spMkLst>
        </pc:spChg>
      </pc:sldChg>
      <pc:sldChg chg="modSp del">
        <pc:chgData name="Manuel Sánchez" userId="2180821b70765b11" providerId="LiveId" clId="{2F937BCD-F6FF-4D3A-89CD-EADDD999627F}" dt="2019-09-21T21:32:18.721" v="174" actId="20577"/>
        <pc:sldMkLst>
          <pc:docMk/>
          <pc:sldMk cId="3113111309" sldId="281"/>
        </pc:sldMkLst>
        <pc:spChg chg="mod">
          <ac:chgData name="Manuel Sánchez" userId="2180821b70765b11" providerId="LiveId" clId="{2F937BCD-F6FF-4D3A-89CD-EADDD999627F}" dt="2019-09-21T21:32:18.721" v="174" actId="20577"/>
          <ac:spMkLst>
            <pc:docMk/>
            <pc:sldMk cId="3113111309" sldId="281"/>
            <ac:spMk id="5" creationId="{60CFEC10-C209-4784-A902-7B092A9A82BB}"/>
          </ac:spMkLst>
        </pc:spChg>
      </pc:sldChg>
      <pc:sldMasterChg chg="delSldLayout modSldLayout">
        <pc:chgData name="Manuel Sánchez" userId="2180821b70765b11" providerId="LiveId" clId="{2F937BCD-F6FF-4D3A-89CD-EADDD999627F}" dt="2019-09-21T21:31:42.643" v="161"/>
        <pc:sldMasterMkLst>
          <pc:docMk/>
          <pc:sldMasterMk cId="3653831248" sldId="2147483648"/>
        </pc:sldMasterMkLst>
        <pc:sldLayoutChg chg="addSp modSp">
          <pc:chgData name="Manuel Sánchez" userId="2180821b70765b11" providerId="LiveId" clId="{2F937BCD-F6FF-4D3A-89CD-EADDD999627F}" dt="2019-09-21T21:21:03.089" v="58" actId="1076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2F937BCD-F6FF-4D3A-89CD-EADDD999627F}" dt="2019-09-21T21:21:03.089" v="58" actId="1076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mod">
            <ac:chgData name="Manuel Sánchez" userId="2180821b70765b11" providerId="LiveId" clId="{2F937BCD-F6FF-4D3A-89CD-EADDD999627F}" dt="2019-09-21T21:19:48.566" v="43" actId="121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mod">
            <ac:chgData name="Manuel Sánchez" userId="2180821b70765b11" providerId="LiveId" clId="{2F937BCD-F6FF-4D3A-89CD-EADDD999627F}" dt="2019-09-21T21:19:00.299" v="32" actId="1076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mod">
            <ac:chgData name="Manuel Sánchez" userId="2180821b70765b11" providerId="LiveId" clId="{2F937BCD-F6FF-4D3A-89CD-EADDD999627F}" dt="2019-09-21T21:19:47.910" v="42" actId="14100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mod">
            <ac:chgData name="Manuel Sánchez" userId="2180821b70765b11" providerId="LiveId" clId="{2F937BCD-F6FF-4D3A-89CD-EADDD999627F}" dt="2019-09-21T21:19:20.698" v="36" actId="1076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</pc:sldLayoutChg>
        <pc:sldLayoutChg chg="addSp delSp modSp setBg">
          <pc:chgData name="Manuel Sánchez" userId="2180821b70765b11" providerId="LiveId" clId="{2F937BCD-F6FF-4D3A-89CD-EADDD999627F}" dt="2019-09-21T21:31:42.643" v="161"/>
          <pc:sldLayoutMkLst>
            <pc:docMk/>
            <pc:sldMasterMk cId="3653831248" sldId="2147483648"/>
            <pc:sldLayoutMk cId="491318768" sldId="2147483662"/>
          </pc:sldLayoutMkLst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del mod">
            <ac:chgData name="Manuel Sánchez" userId="2180821b70765b11" providerId="LiveId" clId="{2F937BCD-F6FF-4D3A-89CD-EADDD999627F}" dt="2019-09-21T21:29:51.214" v="148" actId="478"/>
            <ac:picMkLst>
              <pc:docMk/>
              <pc:sldMasterMk cId="3653831248" sldId="2147483648"/>
              <pc:sldLayoutMk cId="491318768" sldId="2147483662"/>
              <ac:picMk id="4" creationId="{50520697-403E-46DB-8775-2F1411924367}"/>
            </ac:picMkLst>
          </pc:picChg>
          <pc:picChg chg="del">
            <ac:chgData name="Manuel Sánchez" userId="2180821b70765b11" providerId="LiveId" clId="{2F937BCD-F6FF-4D3A-89CD-EADDD999627F}" dt="2019-09-21T21:28:49.659" v="74" actId="478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del mod">
            <ac:chgData name="Manuel Sánchez" userId="2180821b70765b11" providerId="LiveId" clId="{2F937BCD-F6FF-4D3A-89CD-EADDD999627F}" dt="2019-09-21T21:30:19.633" v="155" actId="478"/>
            <ac:picMkLst>
              <pc:docMk/>
              <pc:sldMasterMk cId="3653831248" sldId="2147483648"/>
              <pc:sldLayoutMk cId="491318768" sldId="2147483662"/>
              <ac:picMk id="11" creationId="{111E14B2-114B-4252-A60D-987304D0761A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del">
            <ac:chgData name="Manuel Sánchez" userId="2180821b70765b11" providerId="LiveId" clId="{2F937BCD-F6FF-4D3A-89CD-EADDD999627F}" dt="2019-09-21T21:28:51.784" v="78" actId="478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del">
            <ac:chgData name="Manuel Sánchez" userId="2180821b70765b11" providerId="LiveId" clId="{2F937BCD-F6FF-4D3A-89CD-EADDD999627F}" dt="2019-09-21T21:28:52.230" v="79" actId="478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del">
            <ac:chgData name="Manuel Sánchez" userId="2180821b70765b11" providerId="LiveId" clId="{2F937BCD-F6FF-4D3A-89CD-EADDD999627F}" dt="2019-09-21T21:28:50.602" v="76" actId="478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del">
            <ac:chgData name="Manuel Sánchez" userId="2180821b70765b11" providerId="LiveId" clId="{2F937BCD-F6FF-4D3A-89CD-EADDD999627F}" dt="2019-09-21T21:28:49.154" v="73" actId="478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del">
            <ac:chgData name="Manuel Sánchez" userId="2180821b70765b11" providerId="LiveId" clId="{2F937BCD-F6FF-4D3A-89CD-EADDD999627F}" dt="2019-09-21T21:28:50.134" v="75" actId="478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del">
            <ac:chgData name="Manuel Sánchez" userId="2180821b70765b11" providerId="LiveId" clId="{2F937BCD-F6FF-4D3A-89CD-EADDD999627F}" dt="2019-09-21T21:28:52.622" v="80" actId="478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del">
            <ac:chgData name="Manuel Sánchez" userId="2180821b70765b11" providerId="LiveId" clId="{2F937BCD-F6FF-4D3A-89CD-EADDD999627F}" dt="2019-09-21T21:28:51.264" v="77" actId="478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29095236-39F5-6E49-9C8E-3EB9E9351AD8}"/>
    <pc:docChg chg="undo redo custSel mod addSld delSld modSld sldOrd">
      <pc:chgData name="Robert Bermejo" userId="24b4f4c9ab51adfa" providerId="LiveId" clId="{29095236-39F5-6E49-9C8E-3EB9E9351AD8}" dt="2019-09-21T13:39:43.230" v="1248" actId="20577"/>
      <pc:docMkLst>
        <pc:docMk/>
      </pc:docMkLst>
      <pc:sldChg chg="delSp modSp">
        <pc:chgData name="Robert Bermejo" userId="24b4f4c9ab51adfa" providerId="LiveId" clId="{29095236-39F5-6E49-9C8E-3EB9E9351AD8}" dt="2019-09-20T17:11:47.238" v="299" actId="1076"/>
        <pc:sldMkLst>
          <pc:docMk/>
          <pc:sldMk cId="1917610916" sldId="256"/>
        </pc:sldMkLst>
        <pc:spChg chg="mod">
          <ac:chgData name="Robert Bermejo" userId="24b4f4c9ab51adfa" providerId="LiveId" clId="{29095236-39F5-6E49-9C8E-3EB9E9351AD8}" dt="2019-09-20T17:11:44.441" v="298" actId="1076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Robert Bermejo" userId="24b4f4c9ab51adfa" providerId="LiveId" clId="{29095236-39F5-6E49-9C8E-3EB9E9351AD8}" dt="2019-09-20T17:11:47.238" v="299" actId="1076"/>
          <ac:spMkLst>
            <pc:docMk/>
            <pc:sldMk cId="1917610916" sldId="256"/>
            <ac:spMk id="8" creationId="{2F707A79-631D-4BCB-9292-933CCC3620A0}"/>
          </ac:spMkLst>
        </pc:spChg>
        <pc:spChg chg="del">
          <ac:chgData name="Robert Bermejo" userId="24b4f4c9ab51adfa" providerId="LiveId" clId="{29095236-39F5-6E49-9C8E-3EB9E9351AD8}" dt="2019-09-19T17:52:46.703" v="222" actId="478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Robert Bermejo" userId="24b4f4c9ab51adfa" providerId="LiveId" clId="{29095236-39F5-6E49-9C8E-3EB9E9351AD8}" dt="2019-09-19T17:53:05.906" v="225" actId="14100"/>
          <ac:spMkLst>
            <pc:docMk/>
            <pc:sldMk cId="1917610916" sldId="256"/>
            <ac:spMk id="12" creationId="{9711B393-719D-409E-8EB2-E7DF14C1357A}"/>
          </ac:spMkLst>
        </pc:spChg>
      </pc:sldChg>
      <pc:sldChg chg="modSp">
        <pc:chgData name="Robert Bermejo" userId="24b4f4c9ab51adfa" providerId="LiveId" clId="{29095236-39F5-6E49-9C8E-3EB9E9351AD8}" dt="2019-09-20T16:41:38.777" v="229" actId="20577"/>
        <pc:sldMkLst>
          <pc:docMk/>
          <pc:sldMk cId="3113111309" sldId="281"/>
        </pc:sldMkLst>
        <pc:spChg chg="mod">
          <ac:chgData name="Robert Bermejo" userId="24b4f4c9ab51adfa" providerId="LiveId" clId="{29095236-39F5-6E49-9C8E-3EB9E9351AD8}" dt="2019-09-20T16:41:38.777" v="229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del">
        <pc:chgData name="Robert Bermejo" userId="24b4f4c9ab51adfa" providerId="LiveId" clId="{29095236-39F5-6E49-9C8E-3EB9E9351AD8}" dt="2019-09-20T16:41:28.304" v="226" actId="2696"/>
        <pc:sldMkLst>
          <pc:docMk/>
          <pc:sldMk cId="3785748605" sldId="283"/>
        </pc:sldMkLst>
      </pc:sldChg>
      <pc:sldChg chg="del">
        <pc:chgData name="Robert Bermejo" userId="24b4f4c9ab51adfa" providerId="LiveId" clId="{29095236-39F5-6E49-9C8E-3EB9E9351AD8}" dt="2019-09-20T16:41:30.872" v="228" actId="2696"/>
        <pc:sldMkLst>
          <pc:docMk/>
          <pc:sldMk cId="2837746868" sldId="284"/>
        </pc:sldMkLst>
      </pc:sldChg>
    </pc:docChg>
  </pc:docChgLst>
  <pc:docChgLst>
    <pc:chgData name="Fernando Escolar" userId="5ec9b8bae659aaf3" providerId="LiveId" clId="{AC43FBAC-7EA0-5843-BDE3-ACB5195FE490}"/>
    <pc:docChg chg="undo custSel mod addSld delSld modSld sldOrd modMainMaster">
      <pc:chgData name="Fernando Escolar" userId="5ec9b8bae659aaf3" providerId="LiveId" clId="{AC43FBAC-7EA0-5843-BDE3-ACB5195FE490}" dt="2019-09-24T16:29:27.833" v="1541"/>
      <pc:docMkLst>
        <pc:docMk/>
      </pc:docMkLst>
      <pc:sldChg chg="addSp modSp modTransition setBg">
        <pc:chgData name="Fernando Escolar" userId="5ec9b8bae659aaf3" providerId="LiveId" clId="{AC43FBAC-7EA0-5843-BDE3-ACB5195FE490}" dt="2019-09-24T15:57:52.265" v="413"/>
        <pc:sldMkLst>
          <pc:docMk/>
          <pc:sldMk cId="1917610916" sldId="256"/>
        </pc:sldMkLst>
        <pc:spChg chg="add mod">
          <ac:chgData name="Fernando Escolar" userId="5ec9b8bae659aaf3" providerId="LiveId" clId="{AC43FBAC-7EA0-5843-BDE3-ACB5195FE490}" dt="2019-09-24T15:46:56.932" v="115" actId="1038"/>
          <ac:spMkLst>
            <pc:docMk/>
            <pc:sldMk cId="1917610916" sldId="256"/>
            <ac:spMk id="2" creationId="{9DCB1C48-3281-7741-BFE7-0887BCE7297D}"/>
          </ac:spMkLst>
        </pc:spChg>
        <pc:spChg chg="mod">
          <ac:chgData name="Fernando Escolar" userId="5ec9b8bae659aaf3" providerId="LiveId" clId="{AC43FBAC-7EA0-5843-BDE3-ACB5195FE490}" dt="2019-09-24T15:46:39.139" v="104" actId="113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Fernando Escolar" userId="5ec9b8bae659aaf3" providerId="LiveId" clId="{AC43FBAC-7EA0-5843-BDE3-ACB5195FE490}" dt="2019-09-24T15:46:27.437" v="102" actId="114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ernando Escolar" userId="5ec9b8bae659aaf3" providerId="LiveId" clId="{AC43FBAC-7EA0-5843-BDE3-ACB5195FE490}" dt="2019-09-24T15:46:27.437" v="102" actId="114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Fernando Escolar" userId="5ec9b8bae659aaf3" providerId="LiveId" clId="{AC43FBAC-7EA0-5843-BDE3-ACB5195FE490}" dt="2019-09-24T15:43:36.064" v="69"/>
          <ac:spMkLst>
            <pc:docMk/>
            <pc:sldMk cId="1917610916" sldId="256"/>
            <ac:spMk id="12" creationId="{9711B393-719D-409E-8EB2-E7DF14C1357A}"/>
          </ac:spMkLst>
        </pc:spChg>
      </pc:sldChg>
      <pc:sldChg chg="del">
        <pc:chgData name="Fernando Escolar" userId="5ec9b8bae659aaf3" providerId="LiveId" clId="{AC43FBAC-7EA0-5843-BDE3-ACB5195FE490}" dt="2019-09-24T15:57:40.290" v="411" actId="2696"/>
        <pc:sldMkLst>
          <pc:docMk/>
          <pc:sldMk cId="92076913" sldId="262"/>
        </pc:sldMkLst>
      </pc:sldChg>
      <pc:sldChg chg="del">
        <pc:chgData name="Fernando Escolar" userId="5ec9b8bae659aaf3" providerId="LiveId" clId="{AC43FBAC-7EA0-5843-BDE3-ACB5195FE490}" dt="2019-09-24T15:57:40.264" v="408" actId="2696"/>
        <pc:sldMkLst>
          <pc:docMk/>
          <pc:sldMk cId="298625210" sldId="275"/>
        </pc:sldMkLst>
      </pc:sldChg>
      <pc:sldChg chg="modTransition">
        <pc:chgData name="Fernando Escolar" userId="5ec9b8bae659aaf3" providerId="LiveId" clId="{AC43FBAC-7EA0-5843-BDE3-ACB5195FE490}" dt="2019-09-24T15:57:52.265" v="413"/>
        <pc:sldMkLst>
          <pc:docMk/>
          <pc:sldMk cId="3113111309" sldId="281"/>
        </pc:sldMkLst>
      </pc:sldChg>
      <pc:sldChg chg="del">
        <pc:chgData name="Fernando Escolar" userId="5ec9b8bae659aaf3" providerId="LiveId" clId="{AC43FBAC-7EA0-5843-BDE3-ACB5195FE490}" dt="2019-09-24T15:57:40.277" v="410" actId="2696"/>
        <pc:sldMkLst>
          <pc:docMk/>
          <pc:sldMk cId="2810992252" sldId="282"/>
        </pc:sldMkLst>
      </pc:sldChg>
      <pc:sldChg chg="ord modTransition">
        <pc:chgData name="Fernando Escolar" userId="5ec9b8bae659aaf3" providerId="LiveId" clId="{AC43FBAC-7EA0-5843-BDE3-ACB5195FE490}" dt="2019-09-24T15:57:52.265" v="413"/>
        <pc:sldMkLst>
          <pc:docMk/>
          <pc:sldMk cId="3785748605" sldId="283"/>
        </pc:sldMkLst>
      </pc:sldChg>
      <pc:sldChg chg="modTransition">
        <pc:chgData name="Fernando Escolar" userId="5ec9b8bae659aaf3" providerId="LiveId" clId="{AC43FBAC-7EA0-5843-BDE3-ACB5195FE490}" dt="2019-09-24T15:57:52.265" v="413"/>
        <pc:sldMkLst>
          <pc:docMk/>
          <pc:sldMk cId="2837746868" sldId="284"/>
        </pc:sldMkLst>
      </pc:sldChg>
      <pc:sldChg chg="add del setBg">
        <pc:chgData name="Fernando Escolar" userId="5ec9b8bae659aaf3" providerId="LiveId" clId="{AC43FBAC-7EA0-5843-BDE3-ACB5195FE490}" dt="2019-09-24T15:41:29.279" v="13"/>
        <pc:sldMkLst>
          <pc:docMk/>
          <pc:sldMk cId="2377442103" sldId="285"/>
        </pc:sldMkLst>
      </pc:sldChg>
      <pc:sldChg chg="addSp delSp modSp add modTransition setBg modAnim modNotesTx">
        <pc:chgData name="Fernando Escolar" userId="5ec9b8bae659aaf3" providerId="LiveId" clId="{AC43FBAC-7EA0-5843-BDE3-ACB5195FE490}" dt="2019-09-24T16:19:57.356" v="1416"/>
        <pc:sldMkLst>
          <pc:docMk/>
          <pc:sldMk cId="4222976645" sldId="285"/>
        </pc:sldMkLst>
        <pc:spChg chg="del">
          <ac:chgData name="Fernando Escolar" userId="5ec9b8bae659aaf3" providerId="LiveId" clId="{AC43FBAC-7EA0-5843-BDE3-ACB5195FE490}" dt="2019-09-24T15:47:17.740" v="117"/>
          <ac:spMkLst>
            <pc:docMk/>
            <pc:sldMk cId="4222976645" sldId="285"/>
            <ac:spMk id="2" creationId="{74A140B0-E0AD-5F4B-8502-D517F275E686}"/>
          </ac:spMkLst>
        </pc:spChg>
        <pc:spChg chg="add del mod">
          <ac:chgData name="Fernando Escolar" userId="5ec9b8bae659aaf3" providerId="LiveId" clId="{AC43FBAC-7EA0-5843-BDE3-ACB5195FE490}" dt="2019-09-24T15:49:03.077" v="132"/>
          <ac:spMkLst>
            <pc:docMk/>
            <pc:sldMk cId="4222976645" sldId="285"/>
            <ac:spMk id="3" creationId="{905BE55C-AFE9-0F45-87CD-747CAB124803}"/>
          </ac:spMkLst>
        </pc:spChg>
        <pc:picChg chg="add mod">
          <ac:chgData name="Fernando Escolar" userId="5ec9b8bae659aaf3" providerId="LiveId" clId="{AC43FBAC-7EA0-5843-BDE3-ACB5195FE490}" dt="2019-09-24T16:06:16.715" v="476" actId="14861"/>
          <ac:picMkLst>
            <pc:docMk/>
            <pc:sldMk cId="4222976645" sldId="285"/>
            <ac:picMk id="4" creationId="{153477A7-2930-6E44-A52A-736F2AFB0E00}"/>
          </ac:picMkLst>
        </pc:picChg>
        <pc:picChg chg="add del">
          <ac:chgData name="Fernando Escolar" userId="5ec9b8bae659aaf3" providerId="LiveId" clId="{AC43FBAC-7EA0-5843-BDE3-ACB5195FE490}" dt="2019-09-24T16:05:12.898" v="469"/>
          <ac:picMkLst>
            <pc:docMk/>
            <pc:sldMk cId="4222976645" sldId="285"/>
            <ac:picMk id="5" creationId="{F3861E34-C66F-6645-B457-CC9CA8C9A0E6}"/>
          </ac:picMkLst>
        </pc:picChg>
        <pc:picChg chg="add mod">
          <ac:chgData name="Fernando Escolar" userId="5ec9b8bae659aaf3" providerId="LiveId" clId="{AC43FBAC-7EA0-5843-BDE3-ACB5195FE490}" dt="2019-09-24T16:06:46.410" v="478" actId="14861"/>
          <ac:picMkLst>
            <pc:docMk/>
            <pc:sldMk cId="4222976645" sldId="285"/>
            <ac:picMk id="6" creationId="{C6B32650-3052-CE48-89F9-F17496168583}"/>
          </ac:picMkLst>
        </pc:picChg>
      </pc:sldChg>
      <pc:sldChg chg="addSp delSp modSp add mod modTransition setBg modNotesTx">
        <pc:chgData name="Fernando Escolar" userId="5ec9b8bae659aaf3" providerId="LiveId" clId="{AC43FBAC-7EA0-5843-BDE3-ACB5195FE490}" dt="2019-09-24T16:13:41.009" v="1402" actId="20577"/>
        <pc:sldMkLst>
          <pc:docMk/>
          <pc:sldMk cId="2506512912" sldId="286"/>
        </pc:sldMkLst>
        <pc:picChg chg="add del mod">
          <ac:chgData name="Fernando Escolar" userId="5ec9b8bae659aaf3" providerId="LiveId" clId="{AC43FBAC-7EA0-5843-BDE3-ACB5195FE490}" dt="2019-09-24T16:01:00.913" v="419" actId="478"/>
          <ac:picMkLst>
            <pc:docMk/>
            <pc:sldMk cId="2506512912" sldId="286"/>
            <ac:picMk id="2" creationId="{695B21B0-B167-7A47-8415-BD850E7F88C2}"/>
          </ac:picMkLst>
        </pc:picChg>
        <pc:picChg chg="add del">
          <ac:chgData name="Fernando Escolar" userId="5ec9b8bae659aaf3" providerId="LiveId" clId="{AC43FBAC-7EA0-5843-BDE3-ACB5195FE490}" dt="2019-09-24T16:00:55.128" v="417"/>
          <ac:picMkLst>
            <pc:docMk/>
            <pc:sldMk cId="2506512912" sldId="286"/>
            <ac:picMk id="3" creationId="{59AF3096-E297-4549-8F46-6668B917C38F}"/>
          </ac:picMkLst>
        </pc:picChg>
      </pc:sldChg>
      <pc:sldChg chg="addSp delSp add del">
        <pc:chgData name="Fernando Escolar" userId="5ec9b8bae659aaf3" providerId="LiveId" clId="{AC43FBAC-7EA0-5843-BDE3-ACB5195FE490}" dt="2019-09-24T15:41:28.893" v="12"/>
        <pc:sldMkLst>
          <pc:docMk/>
          <pc:sldMk cId="4197517860" sldId="286"/>
        </pc:sldMkLst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2" creationId="{6DC657B0-A583-B24A-9DAE-821D7AF77C64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3" creationId="{9AD731F0-2C03-504D-9EA5-7A5D415FD3AD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5" creationId="{12E46586-44D4-B148-94E6-639783025627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6" creationId="{9485398F-76D2-0F4D-80D1-AF1CCF7CE67E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7" creationId="{B24BFD2B-49F1-FE40-949C-7B6D1F6BAFE0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8" creationId="{C9D87961-7B10-7F4E-905E-AA47AF10FFCA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9" creationId="{09B367AC-F2F5-1742-A4AF-62248705E332}"/>
          </ac:spMkLst>
        </pc:spChg>
        <pc:picChg chg="add del">
          <ac:chgData name="Fernando Escolar" userId="5ec9b8bae659aaf3" providerId="LiveId" clId="{AC43FBAC-7EA0-5843-BDE3-ACB5195FE490}" dt="2019-09-24T15:41:27.127" v="10"/>
          <ac:picMkLst>
            <pc:docMk/>
            <pc:sldMk cId="4197517860" sldId="286"/>
            <ac:picMk id="4" creationId="{E36A2A18-A3F0-944C-8C2C-659D9F68A7F7}"/>
          </ac:picMkLst>
        </pc:picChg>
      </pc:sldChg>
      <pc:sldChg chg="addSp modSp add setBg modAnim">
        <pc:chgData name="Fernando Escolar" userId="5ec9b8bae659aaf3" providerId="LiveId" clId="{AC43FBAC-7EA0-5843-BDE3-ACB5195FE490}" dt="2019-09-24T16:29:27.833" v="1541"/>
        <pc:sldMkLst>
          <pc:docMk/>
          <pc:sldMk cId="2457540822" sldId="287"/>
        </pc:sldMkLst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3" creationId="{411473FD-5340-304F-8B67-3632AF32DD7A}"/>
          </ac:spMkLst>
        </pc:spChg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4" creationId="{B3E204B6-5EE5-0746-A960-97EA635598AB}"/>
          </ac:spMkLst>
        </pc:spChg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5" creationId="{08F48BA4-FFD4-754F-AE44-8FCB234C7D49}"/>
          </ac:spMkLst>
        </pc:spChg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6" creationId="{7F865E7A-C0BB-D448-B865-A2DFE671BC3A}"/>
          </ac:spMkLst>
        </pc:spChg>
        <pc:spChg chg="add mod">
          <ac:chgData name="Fernando Escolar" userId="5ec9b8bae659aaf3" providerId="LiveId" clId="{AC43FBAC-7EA0-5843-BDE3-ACB5195FE490}" dt="2019-09-24T16:26:24.660" v="1527" actId="1035"/>
          <ac:spMkLst>
            <pc:docMk/>
            <pc:sldMk cId="2457540822" sldId="287"/>
            <ac:spMk id="7" creationId="{93DE73A9-5562-874D-87ED-472E493D06F1}"/>
          </ac:spMkLst>
        </pc:spChg>
        <pc:picChg chg="add mod">
          <ac:chgData name="Fernando Escolar" userId="5ec9b8bae659aaf3" providerId="LiveId" clId="{AC43FBAC-7EA0-5843-BDE3-ACB5195FE490}" dt="2019-09-24T16:24:08.691" v="1467" actId="1076"/>
          <ac:picMkLst>
            <pc:docMk/>
            <pc:sldMk cId="2457540822" sldId="287"/>
            <ac:picMk id="2" creationId="{19A27DE5-C72F-0D4C-BBD0-83099E4427C7}"/>
          </ac:picMkLst>
        </pc:picChg>
      </pc:sldChg>
      <pc:sldMasterChg chg="delSldLayout modSldLayout">
        <pc:chgData name="Fernando Escolar" userId="5ec9b8bae659aaf3" providerId="LiveId" clId="{AC43FBAC-7EA0-5843-BDE3-ACB5195FE490}" dt="2019-09-24T15:57:40.273" v="409" actId="2696"/>
        <pc:sldMasterMkLst>
          <pc:docMk/>
          <pc:sldMasterMk cId="3653831248" sldId="2147483648"/>
        </pc:sldMasterMkLst>
        <pc:sldLayoutChg chg="addSp delSp modSp">
          <pc:chgData name="Fernando Escolar" userId="5ec9b8bae659aaf3" providerId="LiveId" clId="{AC43FBAC-7EA0-5843-BDE3-ACB5195FE490}" dt="2019-09-24T15:48:46" v="131" actId="1035"/>
          <pc:sldLayoutMkLst>
            <pc:docMk/>
            <pc:sldMasterMk cId="3653831248" sldId="2147483648"/>
            <pc:sldLayoutMk cId="3553339295" sldId="2147483655"/>
          </pc:sldLayoutMkLst>
          <pc:spChg chg="del">
            <ac:chgData name="Fernando Escolar" userId="5ec9b8bae659aaf3" providerId="LiveId" clId="{AC43FBAC-7EA0-5843-BDE3-ACB5195FE490}" dt="2019-09-24T15:47:55.238" v="118" actId="478"/>
            <ac:spMkLst>
              <pc:docMk/>
              <pc:sldMasterMk cId="3653831248" sldId="2147483648"/>
              <pc:sldLayoutMk cId="3553339295" sldId="2147483655"/>
              <ac:spMk id="2" creationId="{06E4BA26-693F-48C7-B67A-B698EEB8AA80}"/>
            </ac:spMkLst>
          </pc:spChg>
          <pc:spChg chg="del">
            <ac:chgData name="Fernando Escolar" userId="5ec9b8bae659aaf3" providerId="LiveId" clId="{AC43FBAC-7EA0-5843-BDE3-ACB5195FE490}" dt="2019-09-24T15:47:55.238" v="118" actId="478"/>
            <ac:spMkLst>
              <pc:docMk/>
              <pc:sldMasterMk cId="3653831248" sldId="2147483648"/>
              <pc:sldLayoutMk cId="3553339295" sldId="2147483655"/>
              <ac:spMk id="3" creationId="{85FDBB2F-5B89-45CE-9C31-E01BAEA6F6CB}"/>
            </ac:spMkLst>
          </pc:spChg>
          <pc:spChg chg="del">
            <ac:chgData name="Fernando Escolar" userId="5ec9b8bae659aaf3" providerId="LiveId" clId="{AC43FBAC-7EA0-5843-BDE3-ACB5195FE490}" dt="2019-09-24T15:47:55.238" v="118" actId="478"/>
            <ac:spMkLst>
              <pc:docMk/>
              <pc:sldMasterMk cId="3653831248" sldId="2147483648"/>
              <pc:sldLayoutMk cId="3553339295" sldId="2147483655"/>
              <ac:spMk id="4" creationId="{CBD54892-56C3-4A04-9E65-216024DA1918}"/>
            </ac:spMkLst>
          </pc:spChg>
          <pc:spChg chg="add mod">
            <ac:chgData name="Fernando Escolar" userId="5ec9b8bae659aaf3" providerId="LiveId" clId="{AC43FBAC-7EA0-5843-BDE3-ACB5195FE490}" dt="2019-09-24T15:48:27.386" v="124" actId="1076"/>
            <ac:spMkLst>
              <pc:docMk/>
              <pc:sldMasterMk cId="3653831248" sldId="2147483648"/>
              <pc:sldLayoutMk cId="3553339295" sldId="2147483655"/>
              <ac:spMk id="6" creationId="{5AF7DF1C-2265-CD49-84B9-41036518FE7B}"/>
            </ac:spMkLst>
          </pc:spChg>
          <pc:picChg chg="add mod">
            <ac:chgData name="Fernando Escolar" userId="5ec9b8bae659aaf3" providerId="LiveId" clId="{AC43FBAC-7EA0-5843-BDE3-ACB5195FE490}" dt="2019-09-24T15:48:46" v="131" actId="1035"/>
            <ac:picMkLst>
              <pc:docMk/>
              <pc:sldMasterMk cId="3653831248" sldId="2147483648"/>
              <pc:sldLayoutMk cId="3553339295" sldId="2147483655"/>
              <ac:picMk id="5" creationId="{FDA9BFB2-75C1-4948-95B3-F5285E54B47B}"/>
            </ac:picMkLst>
          </pc:picChg>
        </pc:sldLayoutChg>
        <pc:sldLayoutChg chg="del">
          <pc:chgData name="Fernando Escolar" userId="5ec9b8bae659aaf3" providerId="LiveId" clId="{AC43FBAC-7EA0-5843-BDE3-ACB5195FE490}" dt="2019-09-24T15:57:40.273" v="409" actId="2696"/>
          <pc:sldLayoutMkLst>
            <pc:docMk/>
            <pc:sldMasterMk cId="3653831248" sldId="2147483648"/>
            <pc:sldLayoutMk cId="565195699" sldId="2147483663"/>
          </pc:sldLayoutMkLst>
        </pc:sldLayoutChg>
        <pc:sldLayoutChg chg="addSp delSp modSp setBg">
          <pc:chgData name="Fernando Escolar" userId="5ec9b8bae659aaf3" providerId="LiveId" clId="{AC43FBAC-7EA0-5843-BDE3-ACB5195FE490}" dt="2019-09-24T15:55:41.020" v="405" actId="14861"/>
          <pc:sldLayoutMkLst>
            <pc:docMk/>
            <pc:sldMasterMk cId="3653831248" sldId="2147483648"/>
            <pc:sldLayoutMk cId="2052043196" sldId="2147483664"/>
          </pc:sldLayoutMkLst>
          <pc:spChg chg="add del mod">
            <ac:chgData name="Fernando Escolar" userId="5ec9b8bae659aaf3" providerId="LiveId" clId="{AC43FBAC-7EA0-5843-BDE3-ACB5195FE490}" dt="2019-09-24T15:53:01.339" v="165"/>
            <ac:spMkLst>
              <pc:docMk/>
              <pc:sldMasterMk cId="3653831248" sldId="2147483648"/>
              <pc:sldLayoutMk cId="2052043196" sldId="2147483664"/>
              <ac:spMk id="2" creationId="{036108AE-3AC0-2E4E-974A-8471FD08DE83}"/>
            </ac:spMkLst>
          </pc:spChg>
          <pc:spChg chg="mod">
            <ac:chgData name="Fernando Escolar" userId="5ec9b8bae659aaf3" providerId="LiveId" clId="{AC43FBAC-7EA0-5843-BDE3-ACB5195FE490}" dt="2019-09-24T15:55:05.043" v="321" actId="14838"/>
            <ac:spMkLst>
              <pc:docMk/>
              <pc:sldMasterMk cId="3653831248" sldId="2147483648"/>
              <pc:sldLayoutMk cId="2052043196" sldId="2147483664"/>
              <ac:spMk id="6" creationId="{5AF7DF1C-2265-CD49-84B9-41036518FE7B}"/>
            </ac:spMkLst>
          </pc:spChg>
          <pc:picChg chg="mod">
            <ac:chgData name="Fernando Escolar" userId="5ec9b8bae659aaf3" providerId="LiveId" clId="{AC43FBAC-7EA0-5843-BDE3-ACB5195FE490}" dt="2019-09-24T15:55:41.020" v="405" actId="14861"/>
            <ac:picMkLst>
              <pc:docMk/>
              <pc:sldMasterMk cId="3653831248" sldId="2147483648"/>
              <pc:sldLayoutMk cId="2052043196" sldId="2147483664"/>
              <ac:picMk id="5" creationId="{FDA9BFB2-75C1-4948-95B3-F5285E54B47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27/09/2019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 claro que cualquiera de los temas que muestro en esta </a:t>
            </a:r>
            <a:r>
              <a:rPr lang="es-E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son </a:t>
            </a:r>
            <a:r>
              <a:rPr lang="es-E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topicos</a:t>
            </a:r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interesantes, pero no os voy a dar la chapa con </a:t>
            </a:r>
            <a:r>
              <a:rPr lang="es-E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k8s, DevOps o política.</a:t>
            </a:r>
          </a:p>
          <a:p>
            <a:endParaRPr lang="es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051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Event: lightweight notification of a condition or a state change. The publisher of the event has no expectation about how the event is handled. The consumer only needs to know that something happened.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Message: A message is raw data produced by a service to be consumed or stored elsewhere. A contract exists between the two sides.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2488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15403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5455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Stream millions of events per second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 Telemetry and logging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 Scale ingestion service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 Distributed streaming platform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Process real-time and batch on same stream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 Event Hub Capture* to load data to Azure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 Batch processing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 Real time processing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Handle volume, variety and velocity of 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 Fully-manage service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 Ingest events with elastic scale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 Accommodate variable load profiles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038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605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[Check](</a:t>
            </a:r>
            <a:r>
              <a:rPr lang="en-GB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https://docs.microsoft.com/en-us/azure/event-hubs/event-hubs-for-kafka-ecosystem-overview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6988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7809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2815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764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2680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Que es lo </a:t>
            </a:r>
            <a:r>
              <a:rPr lang="es-E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tipico</a:t>
            </a:r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cuando creamos aplicaciones? Pues que comenzamos con algo simple, </a:t>
            </a:r>
            <a:r>
              <a:rPr lang="es-E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quizas</a:t>
            </a:r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un portal con una </a:t>
            </a:r>
            <a:r>
              <a:rPr lang="es-E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quizas</a:t>
            </a:r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dos fuentes de datos.</a:t>
            </a:r>
          </a:p>
          <a:p>
            <a:endParaRPr lang="es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Your application starts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One or may be two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We all know what a Monolith is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Who avoids premature optimization?</a:t>
            </a:r>
            <a:endParaRPr lang="es-ES" sz="1200" dirty="0"/>
          </a:p>
          <a:p>
            <a:endParaRPr lang="es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8461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2945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3859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4818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0511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585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Execute changes against a datastore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Run a function to check compliance check on each newly created database.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Use custom "drive starts" and "drive ends" events to log vehicle performance metrics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1501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8873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9766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Luego lo complicamos con quizás con una dos fuentes de datos.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587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Esto le llamamos </a:t>
            </a:r>
            <a:r>
              <a:rPr lang="es-E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endParaRPr lang="es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988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Tienes un monolito, te sientes orgulloso de lo que has conseguido, no tienes limites! Te lo llevas a Azure!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4305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What if you need more data sources?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850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What if you need different backend process?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What happens when your system fails?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What about the scalability of both the system &amp; your team?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6757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What if you need different backend process?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What happens when your system fails?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dirty="0"/>
              <a:t>What about the scalability of both the system &amp; your team?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54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2824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  <a:effectLst>
            <a:outerShdw blurRad="622300" dist="76200" dir="7200000" sx="163000" sy="163000" rotWithShape="0">
              <a:schemeClr val="bg1">
                <a:alpha val="66000"/>
              </a:schemeClr>
            </a:outerShdw>
          </a:effectLst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effectLst>
                  <a:outerShdw blurRad="762000" dist="381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effectLst>
                  <a:outerShdw blurRad="762000" dist="1143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effectLst>
                <a:outerShdw blurRad="762000" dist="114300" dir="16200000" sx="111000" sy="111000" rotWithShape="0">
                  <a:schemeClr val="bg1">
                    <a:alpha val="87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4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70F49A98-DA63-4191-9F60-F131F3561239}"/>
              </a:ext>
            </a:extLst>
          </p:cNvPr>
          <p:cNvSpPr txBox="1"/>
          <p:nvPr userDrawn="1"/>
        </p:nvSpPr>
        <p:spPr>
          <a:xfrm>
            <a:off x="256737" y="644755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27/09/2019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27/09/2019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4" r:id="rId3"/>
    <p:sldLayoutId id="2147483660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1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DECOUPLING YOUR APPLICATION WITH .NET CORE, AZURE AND EVENTS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</a:t>
            </a:r>
            <a:r>
              <a:rPr kumimoji="0" lang="es-ES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Mendible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Evangelist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 everis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cmendibl3</a:t>
            </a:r>
          </a:p>
        </p:txBody>
      </p:sp>
      <p:pic>
        <p:nvPicPr>
          <p:cNvPr id="1028" name="Picture 4" descr="Image result for microsoft mvp logo download">
            <a:extLst>
              <a:ext uri="{FF2B5EF4-FFF2-40B4-BE49-F238E27FC236}">
                <a16:creationId xmlns:a16="http://schemas.microsoft.com/office/drawing/2014/main" id="{F9013F09-79E1-4FE8-8604-04397F3B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573" y="5121289"/>
            <a:ext cx="3035888" cy="12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pic>
        <p:nvPicPr>
          <p:cNvPr id="9218" name="Picture 2" descr="Image result for the it crowd">
            <a:extLst>
              <a:ext uri="{FF2B5EF4-FFF2-40B4-BE49-F238E27FC236}">
                <a16:creationId xmlns:a16="http://schemas.microsoft.com/office/drawing/2014/main" id="{63598CF6-7759-4292-98C7-297D218A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552" y="1127311"/>
            <a:ext cx="9354895" cy="526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2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Driven</a:t>
            </a:r>
            <a:r>
              <a:rPr lang="es-ES" b="1" dirty="0"/>
              <a:t> </a:t>
            </a:r>
            <a:r>
              <a:rPr lang="es-ES" b="1" dirty="0" err="1"/>
              <a:t>Communications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1239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Event Bus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Pub / Sub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Implementations: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Azure Service Bus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Azure Event Hubs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Kafka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RabbitMQ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6763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Events</a:t>
            </a:r>
            <a:r>
              <a:rPr lang="es-ES" b="1" dirty="0"/>
              <a:t> &amp; </a:t>
            </a:r>
            <a:r>
              <a:rPr lang="es-ES" b="1" dirty="0" err="1"/>
              <a:t>Messages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9156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Event</a:t>
            </a:r>
            <a:r>
              <a:rPr lang="en-US" sz="3600" dirty="0"/>
              <a:t>: lightweight notification of a condition or a state change</a:t>
            </a:r>
          </a:p>
          <a:p>
            <a:endParaRPr lang="en-US" sz="3600" b="1" dirty="0"/>
          </a:p>
          <a:p>
            <a:r>
              <a:rPr lang="en-US" sz="3600" b="1" dirty="0"/>
              <a:t>Message</a:t>
            </a:r>
            <a:r>
              <a:rPr lang="en-US" sz="3600" dirty="0"/>
              <a:t>: A message is raw data produced by a service to be consumed or stored elsewhere.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26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Comparision</a:t>
            </a:r>
            <a:r>
              <a:rPr lang="es-ES" b="1" dirty="0"/>
              <a:t> of </a:t>
            </a:r>
            <a:r>
              <a:rPr lang="es-ES" b="1" dirty="0" err="1"/>
              <a:t>Services</a:t>
            </a:r>
            <a:endParaRPr lang="es-E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17993"/>
              </p:ext>
            </p:extLst>
          </p:nvPr>
        </p:nvGraphicFramePr>
        <p:xfrm>
          <a:off x="838200" y="1857534"/>
          <a:ext cx="10515600" cy="3657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 dirty="0" err="1">
                          <a:effectLst/>
                        </a:rPr>
                        <a:t>Service</a:t>
                      </a:r>
                      <a:endParaRPr lang="es-ES" sz="24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>
                          <a:effectLst/>
                        </a:rPr>
                        <a:t>Purpose</a:t>
                      </a:r>
                      <a:endParaRPr lang="es-ES" sz="2400" b="1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 dirty="0" err="1">
                          <a:effectLst/>
                        </a:rPr>
                        <a:t>Type</a:t>
                      </a:r>
                      <a:endParaRPr lang="es-ES" sz="24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 dirty="0" err="1">
                          <a:effectLst/>
                        </a:rPr>
                        <a:t>When</a:t>
                      </a:r>
                      <a:r>
                        <a:rPr lang="es-ES" sz="2400" b="1" dirty="0">
                          <a:effectLst/>
                        </a:rPr>
                        <a:t> to use</a:t>
                      </a:r>
                      <a:endParaRPr lang="es-ES" sz="24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Event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Hubs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>
                          <a:effectLst/>
                        </a:rPr>
                        <a:t>Big data pipeline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Event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streaming</a:t>
                      </a:r>
                      <a:r>
                        <a:rPr lang="es-ES" sz="2400" dirty="0">
                          <a:effectLst/>
                        </a:rPr>
                        <a:t> (series)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>
                          <a:effectLst/>
                        </a:rPr>
                        <a:t>Telemetry and distributed data streaming</a:t>
                      </a:r>
                      <a:endParaRPr lang="en-U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>
                          <a:effectLst/>
                        </a:rPr>
                        <a:t>Service Bus</a:t>
                      </a:r>
                      <a:endParaRPr lang="es-E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>
                          <a:effectLst/>
                        </a:rPr>
                        <a:t>High-</a:t>
                      </a:r>
                      <a:r>
                        <a:rPr lang="es-ES" sz="2400" dirty="0" err="1">
                          <a:effectLst/>
                        </a:rPr>
                        <a:t>value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enterprise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messaging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Message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dirty="0">
                          <a:effectLst/>
                        </a:rPr>
                        <a:t>Order processing and financial transactions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>
                          <a:effectLst/>
                        </a:rPr>
                        <a:t>Event Grid</a:t>
                      </a:r>
                      <a:endParaRPr lang="es-E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>
                          <a:effectLst/>
                        </a:rPr>
                        <a:t>Reactive programming</a:t>
                      </a:r>
                      <a:endParaRPr lang="es-E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Event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distribution</a:t>
                      </a:r>
                      <a:r>
                        <a:rPr lang="es-ES" sz="2400" dirty="0">
                          <a:effectLst/>
                        </a:rPr>
                        <a:t> (</a:t>
                      </a:r>
                      <a:r>
                        <a:rPr lang="es-ES" sz="2400" dirty="0" err="1">
                          <a:effectLst/>
                        </a:rPr>
                        <a:t>discrete</a:t>
                      </a:r>
                      <a:r>
                        <a:rPr lang="es-ES" sz="2400" dirty="0">
                          <a:effectLst/>
                        </a:rPr>
                        <a:t>)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React</a:t>
                      </a:r>
                      <a:r>
                        <a:rPr lang="es-ES" sz="2400" dirty="0">
                          <a:effectLst/>
                        </a:rPr>
                        <a:t> to status </a:t>
                      </a:r>
                      <a:r>
                        <a:rPr lang="es-ES" sz="2400" dirty="0" err="1">
                          <a:effectLst/>
                        </a:rPr>
                        <a:t>changes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4469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Distributed Data Streaming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 streaming service designed to do low latency distributed stream ingress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 partitioned consumer scale 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 time retention buffer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 elastic component in the middle of your chain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46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Stream millions of events per second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Process real-time and batch on same stream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Handle volume, variety and velocity of data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80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Kafka-</a:t>
            </a:r>
            <a:r>
              <a:rPr lang="es-ES" b="1" dirty="0" err="1"/>
              <a:t>enabled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25203"/>
              </p:ext>
            </p:extLst>
          </p:nvPr>
        </p:nvGraphicFramePr>
        <p:xfrm>
          <a:off x="838200" y="1786414"/>
          <a:ext cx="10515600" cy="38404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b="1" dirty="0">
                          <a:effectLst/>
                        </a:rPr>
                        <a:t>Kafka Concept</a:t>
                      </a:r>
                      <a:endParaRPr lang="es-ES" sz="36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b="1" dirty="0" err="1">
                          <a:effectLst/>
                        </a:rPr>
                        <a:t>Event</a:t>
                      </a:r>
                      <a:r>
                        <a:rPr lang="es-ES" sz="3600" b="1" dirty="0">
                          <a:effectLst/>
                        </a:rPr>
                        <a:t> </a:t>
                      </a:r>
                      <a:r>
                        <a:rPr lang="es-ES" sz="3600" b="1" dirty="0" err="1">
                          <a:effectLst/>
                        </a:rPr>
                        <a:t>Hubs</a:t>
                      </a:r>
                      <a:r>
                        <a:rPr lang="es-ES" sz="3600" b="1" dirty="0">
                          <a:effectLst/>
                        </a:rPr>
                        <a:t> Concept</a:t>
                      </a:r>
                      <a:endParaRPr lang="es-ES" sz="36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Cluster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Namespace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Topic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Event</a:t>
                      </a:r>
                      <a:r>
                        <a:rPr lang="es-ES" sz="3600" dirty="0">
                          <a:effectLst/>
                        </a:rPr>
                        <a:t> </a:t>
                      </a:r>
                      <a:r>
                        <a:rPr lang="es-ES" sz="3600" dirty="0" err="1">
                          <a:effectLst/>
                        </a:rPr>
                        <a:t>Hubs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>
                          <a:effectLst/>
                        </a:rPr>
                        <a:t>Partition</a:t>
                      </a:r>
                      <a:endParaRPr lang="es-ES" sz="36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Partition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>
                          <a:effectLst/>
                        </a:rPr>
                        <a:t>Consumer Group</a:t>
                      </a:r>
                      <a:endParaRPr lang="es-ES" sz="36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Consumer</a:t>
                      </a:r>
                      <a:r>
                        <a:rPr lang="es-ES" sz="3600" dirty="0">
                          <a:effectLst/>
                        </a:rPr>
                        <a:t> </a:t>
                      </a:r>
                      <a:r>
                        <a:rPr lang="es-ES" sz="3600" dirty="0" err="1">
                          <a:effectLst/>
                        </a:rPr>
                        <a:t>Group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>
                          <a:effectLst/>
                        </a:rPr>
                        <a:t>Offset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>
                          <a:effectLst/>
                        </a:rPr>
                        <a:t>Offset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73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Kafka-</a:t>
            </a:r>
            <a:r>
              <a:rPr lang="es-ES" b="1" dirty="0" err="1"/>
              <a:t>enabled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200" y="1298053"/>
            <a:ext cx="105156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Kafka </a:t>
            </a:r>
            <a:r>
              <a:rPr lang="es-ES" sz="3600" dirty="0" err="1"/>
              <a:t>Features</a:t>
            </a:r>
            <a:r>
              <a:rPr lang="es-ES" sz="3600" dirty="0"/>
              <a:t> </a:t>
            </a:r>
            <a:r>
              <a:rPr lang="es-ES" sz="3600" dirty="0" err="1"/>
              <a:t>not</a:t>
            </a:r>
            <a:r>
              <a:rPr lang="es-ES" sz="3600" dirty="0"/>
              <a:t> </a:t>
            </a:r>
            <a:r>
              <a:rPr lang="es-ES" sz="3600" dirty="0" err="1"/>
              <a:t>yet</a:t>
            </a:r>
            <a:r>
              <a:rPr lang="es-ES" sz="3600" dirty="0"/>
              <a:t> </a:t>
            </a:r>
            <a:r>
              <a:rPr lang="es-ES" sz="3600" dirty="0" err="1"/>
              <a:t>supported</a:t>
            </a:r>
            <a:r>
              <a:rPr lang="es-ES" sz="3600" dirty="0"/>
              <a:t> </a:t>
            </a:r>
            <a:r>
              <a:rPr lang="es-ES" sz="3600" dirty="0" err="1"/>
              <a:t>by</a:t>
            </a:r>
            <a:r>
              <a:rPr lang="es-ES" sz="3600" dirty="0"/>
              <a:t> </a:t>
            </a:r>
            <a:r>
              <a:rPr lang="es-ES" sz="3600" dirty="0" err="1"/>
              <a:t>Event</a:t>
            </a:r>
            <a:r>
              <a:rPr lang="es-ES" sz="3600" dirty="0"/>
              <a:t> </a:t>
            </a:r>
            <a:r>
              <a:rPr lang="es-ES" sz="3600" dirty="0" err="1"/>
              <a:t>Hubs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Idempotent</a:t>
            </a:r>
            <a:r>
              <a:rPr lang="es-ES" sz="3600" dirty="0"/>
              <a:t> </a:t>
            </a:r>
            <a:r>
              <a:rPr lang="es-ES" sz="3600" dirty="0" err="1"/>
              <a:t>producer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Transaction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Compression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Size</a:t>
            </a:r>
            <a:r>
              <a:rPr lang="es-ES" sz="3600" dirty="0"/>
              <a:t>  -</a:t>
            </a:r>
            <a:r>
              <a:rPr lang="es-ES" sz="3600" dirty="0" err="1"/>
              <a:t>based</a:t>
            </a:r>
            <a:r>
              <a:rPr lang="es-ES" sz="3600" dirty="0"/>
              <a:t> </a:t>
            </a:r>
            <a:r>
              <a:rPr lang="es-ES" sz="3600" dirty="0" err="1"/>
              <a:t>retention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Log </a:t>
            </a:r>
            <a:r>
              <a:rPr lang="es-ES" sz="3600" dirty="0" err="1"/>
              <a:t>compaction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Adding</a:t>
            </a:r>
            <a:r>
              <a:rPr lang="es-ES" sz="3600" dirty="0"/>
              <a:t> </a:t>
            </a:r>
            <a:r>
              <a:rPr lang="es-ES" sz="3600" dirty="0" err="1"/>
              <a:t>partitions</a:t>
            </a:r>
            <a:r>
              <a:rPr lang="es-ES" sz="3600" dirty="0"/>
              <a:t> to </a:t>
            </a:r>
            <a:r>
              <a:rPr lang="es-ES" sz="3600" dirty="0" err="1"/>
              <a:t>an</a:t>
            </a:r>
            <a:r>
              <a:rPr lang="es-ES" sz="3600" dirty="0"/>
              <a:t> </a:t>
            </a:r>
            <a:r>
              <a:rPr lang="es-ES" sz="3600" dirty="0" err="1"/>
              <a:t>existing</a:t>
            </a:r>
            <a:r>
              <a:rPr lang="es-ES" sz="3600" dirty="0"/>
              <a:t> </a:t>
            </a:r>
            <a:r>
              <a:rPr lang="es-ES" sz="3600" dirty="0" err="1"/>
              <a:t>topic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HTTP Kafka API </a:t>
            </a:r>
            <a:r>
              <a:rPr lang="es-ES" sz="3600" dirty="0" err="1"/>
              <a:t>support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Kafka </a:t>
            </a:r>
            <a:r>
              <a:rPr lang="es-ES" sz="3600" dirty="0" err="1"/>
              <a:t>Streams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8605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Event Hub is the ideal service for telemetry ingestion from websites, apps and streams of big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540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45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0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Service</a:t>
            </a:r>
            <a:r>
              <a:rPr lang="es-ES" b="1" dirty="0"/>
              <a:t> Bus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Messaging as a 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Rich features for temporal 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Routing and filtering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Transactions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Convoys &amp; Sessions (related messages with state)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97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Service</a:t>
            </a:r>
            <a:r>
              <a:rPr lang="es-ES" b="1" dirty="0"/>
              <a:t> Bus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Queues: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Sender sends message to queue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Queue ACKs receipt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Receiver connects to queue &amp; retrieves message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Receiver ACKs complete (or other action)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04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Service</a:t>
            </a:r>
            <a:r>
              <a:rPr lang="es-ES" b="1" dirty="0"/>
              <a:t> Bus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Pub / Sub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Sender only knows about Topic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Receivers only know about Subscriptions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Filters and Actions exist on Subscriptions</a:t>
            </a:r>
          </a:p>
        </p:txBody>
      </p:sp>
    </p:spTree>
    <p:extLst>
      <p:ext uri="{BB962C8B-B14F-4D97-AF65-F5344CB8AC3E}">
        <p14:creationId xmlns:p14="http://schemas.microsoft.com/office/powerpoint/2010/main" val="22538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 of a Service Bus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838200" y="1663700"/>
            <a:ext cx="5283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Scheduled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Poison message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ForwardTo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Ordering</a:t>
            </a:r>
            <a:endParaRPr lang="es-ES" sz="36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388100" y="1663700"/>
            <a:ext cx="5283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Auto-delete on idle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OnMessage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Duplicate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Transactions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0781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 of a Service Bus</a:t>
            </a:r>
            <a:endParaRPr lang="en-US" dirty="0"/>
          </a:p>
        </p:txBody>
      </p:sp>
      <p:pic>
        <p:nvPicPr>
          <p:cNvPr id="10242" name="Picture 2" descr="Image result for the it crowd gif">
            <a:extLst>
              <a:ext uri="{FF2B5EF4-FFF2-40B4-BE49-F238E27FC236}">
                <a16:creationId xmlns:a16="http://schemas.microsoft.com/office/drawing/2014/main" id="{0A3B87C8-2C4B-434F-8383-9C6960240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69" y="1115131"/>
            <a:ext cx="9589662" cy="527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48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</a:t>
            </a:r>
            <a:r>
              <a:rPr lang="es-ES" b="1" dirty="0"/>
              <a:t> </a:t>
            </a:r>
            <a:r>
              <a:rPr lang="es-ES" b="1" dirty="0" err="1"/>
              <a:t>Grid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Fully-managed event routing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Near real-time event delivery at scale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Broad coverage within Azure and beyond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Backbone of event-driven computing</a:t>
            </a:r>
          </a:p>
        </p:txBody>
      </p:sp>
    </p:spTree>
    <p:extLst>
      <p:ext uri="{BB962C8B-B14F-4D97-AF65-F5344CB8AC3E}">
        <p14:creationId xmlns:p14="http://schemas.microsoft.com/office/powerpoint/2010/main" val="239897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</a:t>
            </a:r>
            <a:r>
              <a:rPr lang="es-ES" b="1" dirty="0"/>
              <a:t> </a:t>
            </a:r>
            <a:r>
              <a:rPr lang="es-ES" b="1" dirty="0" err="1"/>
              <a:t>Grid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1239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Event</a:t>
            </a:r>
            <a:r>
              <a:rPr lang="en-US" sz="3200" dirty="0"/>
              <a:t>: what happened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Event Publisher</a:t>
            </a:r>
            <a:r>
              <a:rPr lang="en-US" sz="3200" dirty="0"/>
              <a:t>: where it took place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Topic</a:t>
            </a:r>
            <a:r>
              <a:rPr lang="en-US" sz="3200" dirty="0"/>
              <a:t>: where publishers send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Event Subscriptions</a:t>
            </a:r>
            <a:r>
              <a:rPr lang="en-US" sz="3200" dirty="0"/>
              <a:t>: routes &amp; filters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Filters</a:t>
            </a:r>
            <a:r>
              <a:rPr lang="en-US" sz="3200" dirty="0"/>
              <a:t>: </a:t>
            </a:r>
            <a:r>
              <a:rPr lang="en-US" sz="3200" dirty="0" err="1"/>
              <a:t>EventTypes</a:t>
            </a:r>
            <a:r>
              <a:rPr lang="en-US" sz="3200" dirty="0"/>
              <a:t>, </a:t>
            </a:r>
            <a:r>
              <a:rPr lang="en-US" sz="3200" dirty="0" err="1"/>
              <a:t>SubjectBeginsWith</a:t>
            </a:r>
            <a:r>
              <a:rPr lang="en-US" sz="3200" dirty="0"/>
              <a:t>, </a:t>
            </a:r>
            <a:r>
              <a:rPr lang="en-US" sz="3200" dirty="0" err="1"/>
              <a:t>SubjectEndsWith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Event Handlers</a:t>
            </a:r>
            <a:r>
              <a:rPr lang="en-US" sz="3200" dirty="0"/>
              <a:t>: app or service reacting to the event</a:t>
            </a:r>
          </a:p>
        </p:txBody>
      </p:sp>
    </p:spTree>
    <p:extLst>
      <p:ext uri="{BB962C8B-B14F-4D97-AF65-F5344CB8AC3E}">
        <p14:creationId xmlns:p14="http://schemas.microsoft.com/office/powerpoint/2010/main" val="289340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Grid</a:t>
            </a:r>
            <a:r>
              <a:rPr lang="es-ES" b="1" dirty="0"/>
              <a:t> </a:t>
            </a:r>
            <a:r>
              <a:rPr lang="es-ES" b="1" dirty="0" err="1"/>
              <a:t>Scenarios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1239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Serverless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Ops Automation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3rd Party Integration</a:t>
            </a:r>
          </a:p>
        </p:txBody>
      </p:sp>
    </p:spTree>
    <p:extLst>
      <p:ext uri="{BB962C8B-B14F-4D97-AF65-F5344CB8AC3E}">
        <p14:creationId xmlns:p14="http://schemas.microsoft.com/office/powerpoint/2010/main" val="47619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Eventual </a:t>
            </a:r>
            <a:r>
              <a:rPr lang="es-ES" b="1" dirty="0" err="1"/>
              <a:t>Consistency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838200" y="1635036"/>
            <a:ext cx="10515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rgbClr val="222222"/>
                </a:solidFill>
                <a:latin typeface="Source Sans Pro"/>
              </a:rPr>
              <a:t>A consistency model used in distributed computing to achieve high availability that informally guarantees that, if no new updates are made to a given data item, eventually all accesses to that item will return the last updated value.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2327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4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 WILL NOT TALK ABOUT</a:t>
            </a:r>
            <a:endParaRPr lang="en-US" dirty="0"/>
          </a:p>
        </p:txBody>
      </p:sp>
      <p:pic>
        <p:nvPicPr>
          <p:cNvPr id="4098" name="Picture 2" descr="Image result for docker">
            <a:extLst>
              <a:ext uri="{FF2B5EF4-FFF2-40B4-BE49-F238E27FC236}">
                <a16:creationId xmlns:a16="http://schemas.microsoft.com/office/drawing/2014/main" id="{6A8ED051-554D-443D-B49D-5E3C2C9A3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43" y="1305585"/>
            <a:ext cx="2485949" cy="21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evops">
            <a:extLst>
              <a:ext uri="{FF2B5EF4-FFF2-40B4-BE49-F238E27FC236}">
                <a16:creationId xmlns:a16="http://schemas.microsoft.com/office/drawing/2014/main" id="{F298C9C5-C4CE-4DDF-A073-C3EF99F1E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452" y="3645522"/>
            <a:ext cx="4448714" cy="22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kubernetes">
            <a:extLst>
              <a:ext uri="{FF2B5EF4-FFF2-40B4-BE49-F238E27FC236}">
                <a16:creationId xmlns:a16="http://schemas.microsoft.com/office/drawing/2014/main" id="{9A992F02-43C7-4E15-966F-0365F7CA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1947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</a:t>
            </a:r>
            <a:r>
              <a:rPr lang="es-E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etcoreconf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2D771A-1F32-4C20-AF33-9FD8BB46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5288"/>
            <a:ext cx="12192000" cy="352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88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pic>
        <p:nvPicPr>
          <p:cNvPr id="2050" name="Picture 2" descr="Image result for database image">
            <a:extLst>
              <a:ext uri="{FF2B5EF4-FFF2-40B4-BE49-F238E27FC236}">
                <a16:creationId xmlns:a16="http://schemas.microsoft.com/office/drawing/2014/main" id="{CCD5E763-02AF-4767-894C-FA19561A8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24" y="1898640"/>
            <a:ext cx="2887472" cy="30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atabase image">
            <a:extLst>
              <a:ext uri="{FF2B5EF4-FFF2-40B4-BE49-F238E27FC236}">
                <a16:creationId xmlns:a16="http://schemas.microsoft.com/office/drawing/2014/main" id="{32E79B0A-D771-47ED-B58A-5F29B9C7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36" y="2867735"/>
            <a:ext cx="2887472" cy="30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3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9F68B7-510F-4C09-BEF2-04B8A40C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878" y="1371481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pic>
        <p:nvPicPr>
          <p:cNvPr id="4" name="Picture 2" descr="Standing by a #Menhir #Toledo">
            <a:extLst>
              <a:ext uri="{FF2B5EF4-FFF2-40B4-BE49-F238E27FC236}">
                <a16:creationId xmlns:a16="http://schemas.microsoft.com/office/drawing/2014/main" id="{6D448946-9374-481F-884B-01A493E2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1075703"/>
            <a:ext cx="2806700" cy="5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68BB5B-8265-45C4-8953-59216A144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870" y="1070566"/>
            <a:ext cx="1737219" cy="53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3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pic>
        <p:nvPicPr>
          <p:cNvPr id="6146" name="Picture 2" descr="Image result for data sources images">
            <a:extLst>
              <a:ext uri="{FF2B5EF4-FFF2-40B4-BE49-F238E27FC236}">
                <a16:creationId xmlns:a16="http://schemas.microsoft.com/office/drawing/2014/main" id="{DDF441CA-8B99-4106-B55A-34A10CDF1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83" y="1512226"/>
            <a:ext cx="8303434" cy="454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pic>
        <p:nvPicPr>
          <p:cNvPr id="8194" name="Picture 2" descr="Image result for microservices azure">
            <a:extLst>
              <a:ext uri="{FF2B5EF4-FFF2-40B4-BE49-F238E27FC236}">
                <a16:creationId xmlns:a16="http://schemas.microsoft.com/office/drawing/2014/main" id="{A4B96A62-1A6D-4401-BEC2-29A784BFC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27" y="1247666"/>
            <a:ext cx="7383946" cy="47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23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380</Words>
  <Application>Microsoft Office PowerPoint</Application>
  <PresentationFormat>Widescreen</PresentationFormat>
  <Paragraphs>210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inherit</vt:lpstr>
      <vt:lpstr>Segoe UI</vt:lpstr>
      <vt:lpstr>Source Sans Pro</vt:lpstr>
      <vt:lpstr>Tema de Office</vt:lpstr>
      <vt:lpstr>PowerPoint Presentation</vt:lpstr>
      <vt:lpstr>Sponsors</vt:lpstr>
      <vt:lpstr>I WILL NOT TALK ABOUT</vt:lpstr>
      <vt:lpstr>Decoupling Applications</vt:lpstr>
      <vt:lpstr>Decoupling Applications</vt:lpstr>
      <vt:lpstr>Decoupling Applications</vt:lpstr>
      <vt:lpstr>Decoupling Applications</vt:lpstr>
      <vt:lpstr>Decoupling Applications</vt:lpstr>
      <vt:lpstr>Decoupling Applications</vt:lpstr>
      <vt:lpstr>Decoupling Applications</vt:lpstr>
      <vt:lpstr>Event Driven Communications</vt:lpstr>
      <vt:lpstr>Events &amp; Messages</vt:lpstr>
      <vt:lpstr>Comparision of Services</vt:lpstr>
      <vt:lpstr>Azure Event Hubs</vt:lpstr>
      <vt:lpstr>Azure Event Hubs</vt:lpstr>
      <vt:lpstr>Kafka-enabled Event Hubs</vt:lpstr>
      <vt:lpstr>Kafka-enabled Event Hubs</vt:lpstr>
      <vt:lpstr>Azure Event Hubs</vt:lpstr>
      <vt:lpstr>PowerPoint Presentation</vt:lpstr>
      <vt:lpstr>Azure Service Bus</vt:lpstr>
      <vt:lpstr>Azure Service Bus</vt:lpstr>
      <vt:lpstr>Azure Service Bus</vt:lpstr>
      <vt:lpstr>Features of a Service Bus</vt:lpstr>
      <vt:lpstr>Features of a Service Bus</vt:lpstr>
      <vt:lpstr>Event Grid</vt:lpstr>
      <vt:lpstr>Event Grid</vt:lpstr>
      <vt:lpstr>Event Grid Scenarios</vt:lpstr>
      <vt:lpstr>Eventual Consistency</vt:lpstr>
      <vt:lpstr>PowerPoint Presentation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Carlos Mendible</cp:lastModifiedBy>
  <cp:revision>33</cp:revision>
  <dcterms:created xsi:type="dcterms:W3CDTF">2018-11-16T16:29:33Z</dcterms:created>
  <dcterms:modified xsi:type="dcterms:W3CDTF">2019-09-27T09:17:07Z</dcterms:modified>
</cp:coreProperties>
</file>